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E5B"/>
    <a:srgbClr val="FF9900"/>
    <a:srgbClr val="0277BA"/>
    <a:srgbClr val="056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71" autoAdjust="0"/>
  </p:normalViewPr>
  <p:slideViewPr>
    <p:cSldViewPr>
      <p:cViewPr varScale="1">
        <p:scale>
          <a:sx n="72" d="100"/>
          <a:sy n="72" d="100"/>
        </p:scale>
        <p:origin x="176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E7CA3-5FB7-47A4-8455-7A2A3B8A694B}">
      <dsp:nvSpPr>
        <dsp:cNvPr id="0" name=""/>
        <dsp:cNvSpPr/>
      </dsp:nvSpPr>
      <dsp:spPr>
        <a:xfrm>
          <a:off x="1082306" y="1620180"/>
          <a:ext cx="340709" cy="870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354" y="0"/>
              </a:lnTo>
              <a:lnTo>
                <a:pt x="170354" y="870536"/>
              </a:lnTo>
              <a:lnTo>
                <a:pt x="340709" y="87053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229290" y="2032077"/>
        <a:ext cx="46741" cy="46741"/>
      </dsp:txXfrm>
    </dsp:sp>
    <dsp:sp modelId="{7E85DBD6-8904-458C-9266-5F45088B4582}">
      <dsp:nvSpPr>
        <dsp:cNvPr id="0" name=""/>
        <dsp:cNvSpPr/>
      </dsp:nvSpPr>
      <dsp:spPr>
        <a:xfrm>
          <a:off x="1082306" y="1500101"/>
          <a:ext cx="4023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0078"/>
              </a:moveTo>
              <a:lnTo>
                <a:pt x="201150" y="120078"/>
              </a:lnTo>
              <a:lnTo>
                <a:pt x="201150" y="45720"/>
              </a:lnTo>
              <a:lnTo>
                <a:pt x="402301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273229" y="1535593"/>
        <a:ext cx="20455" cy="20455"/>
      </dsp:txXfrm>
    </dsp:sp>
    <dsp:sp modelId="{C830C1F7-4A81-4DE1-AB59-DBC73D601553}">
      <dsp:nvSpPr>
        <dsp:cNvPr id="0" name=""/>
        <dsp:cNvSpPr/>
      </dsp:nvSpPr>
      <dsp:spPr>
        <a:xfrm>
          <a:off x="1082306" y="683908"/>
          <a:ext cx="340709" cy="936271"/>
        </a:xfrm>
        <a:custGeom>
          <a:avLst/>
          <a:gdLst/>
          <a:ahLst/>
          <a:cxnLst/>
          <a:rect l="0" t="0" r="0" b="0"/>
          <a:pathLst>
            <a:path>
              <a:moveTo>
                <a:pt x="0" y="936271"/>
              </a:moveTo>
              <a:lnTo>
                <a:pt x="170354" y="936271"/>
              </a:lnTo>
              <a:lnTo>
                <a:pt x="170354" y="0"/>
              </a:lnTo>
              <a:lnTo>
                <a:pt x="34070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227753" y="1127135"/>
        <a:ext cx="49816" cy="49816"/>
      </dsp:txXfrm>
    </dsp:sp>
    <dsp:sp modelId="{AC0DCFBB-8658-4A24-A866-83892A7471FE}">
      <dsp:nvSpPr>
        <dsp:cNvPr id="0" name=""/>
        <dsp:cNvSpPr/>
      </dsp:nvSpPr>
      <dsp:spPr>
        <a:xfrm rot="16200000">
          <a:off x="-845058" y="1310462"/>
          <a:ext cx="3235296" cy="6194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WP4 : Network &amp; services </a:t>
          </a:r>
          <a:r>
            <a:rPr lang="fr-FR" sz="2200" kern="1200" dirty="0" err="1"/>
            <a:t>development</a:t>
          </a:r>
          <a:r>
            <a:rPr lang="fr-FR" sz="2200" kern="1200" dirty="0"/>
            <a:t> </a:t>
          </a:r>
        </a:p>
      </dsp:txBody>
      <dsp:txXfrm>
        <a:off x="-845058" y="1310462"/>
        <a:ext cx="3235296" cy="619434"/>
      </dsp:txXfrm>
    </dsp:sp>
    <dsp:sp modelId="{1DA39A3C-AC7A-4A3A-AFF8-457621BD7FA2}">
      <dsp:nvSpPr>
        <dsp:cNvPr id="0" name=""/>
        <dsp:cNvSpPr/>
      </dsp:nvSpPr>
      <dsp:spPr>
        <a:xfrm>
          <a:off x="1423016" y="360766"/>
          <a:ext cx="4968771" cy="646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/>
            <a:t>Establishment of the Bridgehead organization, EURAXESS Service Centers and contact points</a:t>
          </a:r>
          <a:endParaRPr lang="fr-FR" sz="1800" kern="1200" dirty="0"/>
        </a:p>
      </dsp:txBody>
      <dsp:txXfrm>
        <a:off x="1423016" y="360766"/>
        <a:ext cx="4968771" cy="646283"/>
      </dsp:txXfrm>
    </dsp:sp>
    <dsp:sp modelId="{96B85698-3FD1-467D-956A-5DA79E73FAAE}">
      <dsp:nvSpPr>
        <dsp:cNvPr id="0" name=""/>
        <dsp:cNvSpPr/>
      </dsp:nvSpPr>
      <dsp:spPr>
        <a:xfrm>
          <a:off x="1484608" y="1160366"/>
          <a:ext cx="4917940" cy="7709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/>
            <a:t>Career development and Help Desk (Assistance, Trainings, (Entrepreneurship))</a:t>
          </a:r>
          <a:endParaRPr lang="fr-FR" sz="1800" kern="1200" dirty="0"/>
        </a:p>
      </dsp:txBody>
      <dsp:txXfrm>
        <a:off x="1484608" y="1160366"/>
        <a:ext cx="4917940" cy="770911"/>
      </dsp:txXfrm>
    </dsp:sp>
    <dsp:sp modelId="{AA67ECEB-E8F7-4F05-89F9-142AA309512D}">
      <dsp:nvSpPr>
        <dsp:cNvPr id="0" name=""/>
        <dsp:cNvSpPr/>
      </dsp:nvSpPr>
      <dsp:spPr>
        <a:xfrm>
          <a:off x="1423016" y="2093215"/>
          <a:ext cx="4995102" cy="795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/>
            <a:t>Mobility Handbook (Mobility guide for incoming and outgoing researchers) </a:t>
          </a:r>
          <a:endParaRPr lang="fr-FR" sz="1800" kern="1200" dirty="0"/>
        </a:p>
      </dsp:txBody>
      <dsp:txXfrm>
        <a:off x="1423016" y="2093215"/>
        <a:ext cx="4995102" cy="795000"/>
      </dsp:txXfrm>
    </dsp:sp>
  </dsp:spTree>
</dsp:drawing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1895</Words>
  <Application>Microsoft Office PowerPoint</Application>
  <PresentationFormat>Affichage à l'écran (4:3)</PresentationFormat>
  <Paragraphs>392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Thème Office</vt:lpstr>
      <vt:lpstr> </vt:lpstr>
      <vt:lpstr>Présentation PowerPoint</vt:lpstr>
      <vt:lpstr> </vt:lpstr>
      <vt:lpstr>Présentation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Présentation PowerPoint</vt:lpstr>
      <vt:lpstr>Présentation PowerPoint</vt:lpstr>
      <vt:lpstr>Présentation PowerPoint</vt:lpstr>
      <vt:lpstr> </vt:lpstr>
      <vt:lpstr> </vt:lpstr>
      <vt:lpstr> </vt:lpstr>
      <vt:lpstr> </vt:lpstr>
      <vt:lpstr>Présentation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Ikhlass</dc:creator>
  <cp:lastModifiedBy>ELLEUCH AMINE</cp:lastModifiedBy>
  <cp:revision>12</cp:revision>
  <cp:lastPrinted>2021-12-02T08:38:38Z</cp:lastPrinted>
  <dcterms:created xsi:type="dcterms:W3CDTF">2021-06-01T19:34:06Z</dcterms:created>
  <dcterms:modified xsi:type="dcterms:W3CDTF">2021-12-02T09:42:03Z</dcterms:modified>
</cp:coreProperties>
</file>